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93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943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744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880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878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420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004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80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116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22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6479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34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AE5BB-CAF4-469E-8F96-58A46B7D8EE2}" type="datetimeFigureOut">
              <a:rPr lang="en-CA" smtClean="0"/>
              <a:t>29/08/2018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31411-CA3F-4E01-A01C-F4934D68A9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786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90600" y="228600"/>
            <a:ext cx="7118350" cy="6317035"/>
            <a:chOff x="990600" y="228600"/>
            <a:chExt cx="7118350" cy="63170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228600"/>
              <a:ext cx="7118350" cy="6317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410200" y="1315769"/>
              <a:ext cx="2514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dirty="0" smtClean="0"/>
                <a:t>Get key for Mt St Helens AMAT from </a:t>
              </a:r>
              <a:r>
                <a:rPr lang="en-CA" sz="1600" dirty="0" err="1" smtClean="0"/>
                <a:t>Weyerhaueser</a:t>
              </a:r>
              <a:r>
                <a:rPr lang="en-CA" sz="1600" dirty="0" smtClean="0"/>
                <a:t> office at 500 Burma Road. Take exit 52 Barnes Road, 4 km north of Castle Rock.</a:t>
              </a:r>
              <a:endParaRPr lang="en-CA" sz="1600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3429000" y="1600200"/>
              <a:ext cx="198120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05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28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1</cp:revision>
  <dcterms:created xsi:type="dcterms:W3CDTF">2018-08-29T16:19:34Z</dcterms:created>
  <dcterms:modified xsi:type="dcterms:W3CDTF">2018-08-29T16:26:54Z</dcterms:modified>
</cp:coreProperties>
</file>